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340"/>
  </p:normalViewPr>
  <p:slideViewPr>
    <p:cSldViewPr snapToGrid="0" snapToObjects="1">
      <p:cViewPr>
        <p:scale>
          <a:sx n="55" d="100"/>
          <a:sy n="55" d="100"/>
        </p:scale>
        <p:origin x="276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21229F-C393-9A45-A2B2-BABA3272C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9CB8EE-0F0B-EB49-8E3E-6E3CFEDDB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33FAF8-E7D8-AD44-A011-14E4D05C3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17070-E27D-AB4F-A6CF-28F175F2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677C70-F41E-2E4E-9C39-C3304EFD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45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A734AD-D95A-FF4D-ACDC-F42F52BE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351A96-77EE-0A4E-BE72-B8491C2DA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2A891E-46DA-FD43-A59F-BD8EC764E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C84102-708F-0A42-BB50-7A58CA6FD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9579A2-B483-5641-AA89-5678250EF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2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843B52C-65E2-F341-A5EE-27BAC4FDD3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6D48BA-59BA-1045-BEE4-D9C2942DA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1D8B48-A924-C04D-9CBE-93E5E51B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48B85B-76E5-9540-871A-AEEB6E0E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ECCB87-6473-7249-892B-C7232103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85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B7398C-E17E-3A48-8AAB-80B25D77D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98E5C0-1DFA-7B41-B07D-4FA8592C7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246F60-AB60-9B45-9374-27A3A844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EE8A58-8EEF-B34A-B18C-023335AC5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00D1A8-037B-0943-AE6A-A70817EF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596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FB5E56-9ECD-C849-8DCB-C6DF5811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F82498-2292-9A46-9469-25BE9BF87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B93A8-CB7B-5C42-8FFF-FB1AD8F2B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EBE5DB-DFE0-1548-8CAA-473C3830F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052C68-54CD-074F-B3A6-6B2FE2B0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82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5DFC92-E982-B347-B9B3-94E5DEB4A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18614E-D472-9B47-A67C-1B5825060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357366-CFF6-6242-B244-15DDE2B09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078773-0AC5-4046-AB2D-8986DE52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966D15-064D-7F40-BE24-E479BFCCD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143114-C7CC-3340-BEC3-F7AEA7A4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77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25BEE3-7603-ED40-B942-E2B5813D4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A9E76E-5F61-2641-88C2-03B15B16D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C90A2DA-AAE3-E040-9936-9D2B836C5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6FAC54-F125-A145-AD64-A181C01B54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957AD49-602B-4846-95A1-CE53F85E03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721DB0F-6D3C-3743-BA9B-BF7FFCA74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2041671-C78C-E543-9176-3F2485E99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F013C9-BAEA-C74E-BA0F-E47FF944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46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61DC35-A52F-9F41-8E22-AF98984FE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BD16F3-A83C-024A-A452-4A8313C0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D8DA8C-6425-5D49-87ED-C1EC40C4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9F953E-DFFE-F343-B2AA-B7F268BB8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38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8586F6-F605-1C46-ABE6-AF8F25060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22819E0-C2DD-B84E-8054-3BDFBD43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89DE23-4325-5D41-BFBD-4102B8796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31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81404-3CF5-8544-AD12-F61839096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8842F-1977-AF45-A3CC-695E37E42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798FF71-61F0-F14B-934E-7A784CA5D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E3318B-7997-F440-BAF6-9C386B98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D4008A-9FF2-F04C-A2DF-4CBA037CE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0E05938-BCC8-F046-9E69-0989EAA11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01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F7C47D-05BA-3B45-8DB6-C0E22134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A075C6-F4D8-EB41-B526-14B5F1BD8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84E1C2-E136-B949-9802-D20ACFF607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080EAA-4FC9-4C47-A749-A8E78CCA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9B9651-CEFE-BA4B-9DF9-2B4E2217E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C1992A-E47C-084D-B1C5-D8704D1A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274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A317F2F-81E5-DA42-92DF-07C66EAC4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6AA9B8B-F5C5-2342-AB35-C3F5D4E63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73E69B-809C-764F-9D18-7D34DCD05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5B525-270A-C64D-B0D2-CC7D10555022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B878B1-227A-664C-B7B6-CB4222107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022EE5-86C8-8543-8673-CC79AF0D4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9387E-8318-7841-B2FF-197BCFC601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06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D1A4588A-55D5-49B8-BE41-54ACDCFF2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コンテンツ プレースホルダー 4" descr="山の景色&#10;&#10;自動的に生成された説明">
            <a:extLst>
              <a:ext uri="{FF2B5EF4-FFF2-40B4-BE49-F238E27FC236}">
                <a16:creationId xmlns:a16="http://schemas.microsoft.com/office/drawing/2014/main" id="{76B3BA1D-0059-E64D-ABDC-90CFA089D2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159"/>
          <a:stretch/>
        </p:blipFill>
        <p:spPr>
          <a:xfrm>
            <a:off x="20" y="10"/>
            <a:ext cx="12191980" cy="4465973"/>
          </a:xfrm>
          <a:prstGeom prst="rect">
            <a:avLst/>
          </a:prstGeom>
        </p:spPr>
      </p:pic>
      <p:sp>
        <p:nvSpPr>
          <p:cNvPr id="17" name="Rectangle: Rounded Corners 13">
            <a:extLst>
              <a:ext uri="{FF2B5EF4-FFF2-40B4-BE49-F238E27FC236}">
                <a16:creationId xmlns:a16="http://schemas.microsoft.com/office/drawing/2014/main" id="{F97E7EA2-EDCD-47E9-81BC-415C606D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19552"/>
            <a:ext cx="9382538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A7B4B99-09BC-4A4E-A533-35451C31E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4956314"/>
            <a:ext cx="11058144" cy="11396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800"/>
              <a:t>　　</a:t>
            </a:r>
            <a:r>
              <a:rPr lang="ja-JP" altLang="en-US" sz="1800"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日本一あんしんできる安定した訪問看護師テーションを目指します</a:t>
            </a:r>
            <a:endParaRPr lang="en-US" sz="1800" dirty="0">
              <a:latin typeface="Hiragino Maru Gothic Pro W4" panose="020F0400000000000000" pitchFamily="34" charset="-128"/>
              <a:ea typeface="Hiragino Maru Gothic Pro W4" panose="020F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646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12</Words>
  <Application>Microsoft Macintosh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Hiragino Maru Gothic Pro W4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元島綾子</dc:creator>
  <cp:lastModifiedBy>元島綾子</cp:lastModifiedBy>
  <cp:revision>2</cp:revision>
  <dcterms:created xsi:type="dcterms:W3CDTF">2019-12-08T12:18:39Z</dcterms:created>
  <dcterms:modified xsi:type="dcterms:W3CDTF">2019-12-08T12:22:49Z</dcterms:modified>
</cp:coreProperties>
</file>